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99047D-FC7C-4601-BC39-88E0C78257B6}" v="22" dt="2024-10-05T20:27:39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58AF58-E40B-4B02-9689-8D10E4B9E56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486B24-710E-4D24-A239-ADB827AEE270}">
      <dgm:prSet/>
      <dgm:spPr/>
      <dgm:t>
        <a:bodyPr/>
        <a:lstStyle/>
        <a:p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Producers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Hidro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Korallus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creates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organic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matter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from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dirty="0" err="1">
              <a:latin typeface="Times New Roman" panose="02020603050405020304" pitchFamily="18" charset="0"/>
              <a:cs typeface="Times New Roman" panose="02020603050405020304" pitchFamily="18" charset="0"/>
            </a:rPr>
            <a:t>minerals</a:t>
          </a:r>
          <a:r>
            <a:rPr lang="tr-TR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A8F93EC-5278-4D4C-BFCA-B177972FF8B1}" type="parTrans" cxnId="{99CC6FF9-CFB7-48C2-BEE2-E4F3B4AFA0F2}">
      <dgm:prSet/>
      <dgm:spPr/>
      <dgm:t>
        <a:bodyPr/>
        <a:lstStyle/>
        <a:p>
          <a:endParaRPr lang="en-US"/>
        </a:p>
      </dgm:t>
    </dgm:pt>
    <dgm:pt modelId="{3DE1A39E-1357-40A2-88B6-6A717AA7AD31}" type="sibTrans" cxnId="{99CC6FF9-CFB7-48C2-BEE2-E4F3B4AFA0F2}">
      <dgm:prSet/>
      <dgm:spPr/>
      <dgm:t>
        <a:bodyPr/>
        <a:lstStyle/>
        <a:p>
          <a:endParaRPr lang="en-US"/>
        </a:p>
      </dgm:t>
    </dgm:pt>
    <dgm:pt modelId="{1776B392-0720-46AA-A6F4-A35150466CE7}">
      <dgm:prSet/>
      <dgm:spPr/>
      <dgm:t>
        <a:bodyPr/>
        <a:lstStyle/>
        <a:p>
          <a:r>
            <a:rPr lang="tr-TR">
              <a:latin typeface="Times New Roman" panose="02020603050405020304" pitchFamily="18" charset="0"/>
              <a:cs typeface="Times New Roman" panose="02020603050405020304" pitchFamily="18" charset="0"/>
            </a:rPr>
            <a:t>Consumers: Hidro Velocimeth and others rely on nutrients from Korallus.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2FBA54-8BCD-4B8B-84A8-989B2D7FFE22}" type="parTrans" cxnId="{DC5DC45D-4FE1-4E33-A409-C85871CB63C1}">
      <dgm:prSet/>
      <dgm:spPr/>
      <dgm:t>
        <a:bodyPr/>
        <a:lstStyle/>
        <a:p>
          <a:endParaRPr lang="en-US"/>
        </a:p>
      </dgm:t>
    </dgm:pt>
    <dgm:pt modelId="{63A82559-8B63-452D-95E7-693CC84465CC}" type="sibTrans" cxnId="{DC5DC45D-4FE1-4E33-A409-C85871CB63C1}">
      <dgm:prSet/>
      <dgm:spPr/>
      <dgm:t>
        <a:bodyPr/>
        <a:lstStyle/>
        <a:p>
          <a:endParaRPr lang="en-US"/>
        </a:p>
      </dgm:t>
    </dgm:pt>
    <dgm:pt modelId="{44B24609-96A7-4E4C-93F1-2B675BFD4149}">
      <dgm:prSet/>
      <dgm:spPr/>
      <dgm:t>
        <a:bodyPr/>
        <a:lstStyle/>
        <a:p>
          <a:r>
            <a:rPr lang="tr-TR">
              <a:latin typeface="Times New Roman" panose="02020603050405020304" pitchFamily="18" charset="0"/>
              <a:cs typeface="Times New Roman" panose="02020603050405020304" pitchFamily="18" charset="0"/>
            </a:rPr>
            <a:t>Hidro Saphiens maintain balance by regulating population.</a:t>
          </a:r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DEA0AB-0514-4922-A842-08974082FE95}" type="parTrans" cxnId="{8500447C-7F40-4C9D-860F-7598C746A0BD}">
      <dgm:prSet/>
      <dgm:spPr/>
      <dgm:t>
        <a:bodyPr/>
        <a:lstStyle/>
        <a:p>
          <a:endParaRPr lang="en-US"/>
        </a:p>
      </dgm:t>
    </dgm:pt>
    <dgm:pt modelId="{8073D643-8F06-4919-B747-110763339550}" type="sibTrans" cxnId="{8500447C-7F40-4C9D-860F-7598C746A0BD}">
      <dgm:prSet/>
      <dgm:spPr/>
      <dgm:t>
        <a:bodyPr/>
        <a:lstStyle/>
        <a:p>
          <a:endParaRPr lang="en-US"/>
        </a:p>
      </dgm:t>
    </dgm:pt>
    <dgm:pt modelId="{2F4A10F4-9153-432C-B55A-EE6DFE76F51A}" type="pres">
      <dgm:prSet presAssocID="{6458AF58-E40B-4B02-9689-8D10E4B9E56B}" presName="linear" presStyleCnt="0">
        <dgm:presLayoutVars>
          <dgm:animLvl val="lvl"/>
          <dgm:resizeHandles val="exact"/>
        </dgm:presLayoutVars>
      </dgm:prSet>
      <dgm:spPr/>
    </dgm:pt>
    <dgm:pt modelId="{8BD36E06-EA37-4759-A0C6-E7A224851764}" type="pres">
      <dgm:prSet presAssocID="{AA486B24-710E-4D24-A239-ADB827AEE27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B0B678C-D9FD-49D4-94EA-844EDF494E42}" type="pres">
      <dgm:prSet presAssocID="{3DE1A39E-1357-40A2-88B6-6A717AA7AD31}" presName="spacer" presStyleCnt="0"/>
      <dgm:spPr/>
    </dgm:pt>
    <dgm:pt modelId="{F1A543CE-64BD-4E7A-9CED-C6E9A68E6222}" type="pres">
      <dgm:prSet presAssocID="{1776B392-0720-46AA-A6F4-A35150466CE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B1850D5-8390-4A33-B428-C35AEB1ACF21}" type="pres">
      <dgm:prSet presAssocID="{63A82559-8B63-452D-95E7-693CC84465CC}" presName="spacer" presStyleCnt="0"/>
      <dgm:spPr/>
    </dgm:pt>
    <dgm:pt modelId="{119B6115-387C-4D55-9D92-7D5C4D0764D8}" type="pres">
      <dgm:prSet presAssocID="{44B24609-96A7-4E4C-93F1-2B675BFD414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8457800-41F0-4BDB-9E6F-A89CCA5436E8}" type="presOf" srcId="{AA486B24-710E-4D24-A239-ADB827AEE270}" destId="{8BD36E06-EA37-4759-A0C6-E7A224851764}" srcOrd="0" destOrd="0" presId="urn:microsoft.com/office/officeart/2005/8/layout/vList2"/>
    <dgm:cxn modelId="{4B9ACD20-251D-4B85-A259-0D2E7B94B5BB}" type="presOf" srcId="{1776B392-0720-46AA-A6F4-A35150466CE7}" destId="{F1A543CE-64BD-4E7A-9CED-C6E9A68E6222}" srcOrd="0" destOrd="0" presId="urn:microsoft.com/office/officeart/2005/8/layout/vList2"/>
    <dgm:cxn modelId="{DC5DC45D-4FE1-4E33-A409-C85871CB63C1}" srcId="{6458AF58-E40B-4B02-9689-8D10E4B9E56B}" destId="{1776B392-0720-46AA-A6F4-A35150466CE7}" srcOrd="1" destOrd="0" parTransId="{4D2FBA54-8BCD-4B8B-84A8-989B2D7FFE22}" sibTransId="{63A82559-8B63-452D-95E7-693CC84465CC}"/>
    <dgm:cxn modelId="{8500447C-7F40-4C9D-860F-7598C746A0BD}" srcId="{6458AF58-E40B-4B02-9689-8D10E4B9E56B}" destId="{44B24609-96A7-4E4C-93F1-2B675BFD4149}" srcOrd="2" destOrd="0" parTransId="{F9DEA0AB-0514-4922-A842-08974082FE95}" sibTransId="{8073D643-8F06-4919-B747-110763339550}"/>
    <dgm:cxn modelId="{5D546DA0-BEDF-40B4-80D8-E355B7835EC5}" type="presOf" srcId="{6458AF58-E40B-4B02-9689-8D10E4B9E56B}" destId="{2F4A10F4-9153-432C-B55A-EE6DFE76F51A}" srcOrd="0" destOrd="0" presId="urn:microsoft.com/office/officeart/2005/8/layout/vList2"/>
    <dgm:cxn modelId="{3A9A31DF-7C8B-4884-B5FF-0AB55C035E2D}" type="presOf" srcId="{44B24609-96A7-4E4C-93F1-2B675BFD4149}" destId="{119B6115-387C-4D55-9D92-7D5C4D0764D8}" srcOrd="0" destOrd="0" presId="urn:microsoft.com/office/officeart/2005/8/layout/vList2"/>
    <dgm:cxn modelId="{99CC6FF9-CFB7-48C2-BEE2-E4F3B4AFA0F2}" srcId="{6458AF58-E40B-4B02-9689-8D10E4B9E56B}" destId="{AA486B24-710E-4D24-A239-ADB827AEE270}" srcOrd="0" destOrd="0" parTransId="{AA8F93EC-5278-4D4C-BFCA-B177972FF8B1}" sibTransId="{3DE1A39E-1357-40A2-88B6-6A717AA7AD31}"/>
    <dgm:cxn modelId="{2E83DFC3-4218-4C2A-BBC5-FA7DF127D937}" type="presParOf" srcId="{2F4A10F4-9153-432C-B55A-EE6DFE76F51A}" destId="{8BD36E06-EA37-4759-A0C6-E7A224851764}" srcOrd="0" destOrd="0" presId="urn:microsoft.com/office/officeart/2005/8/layout/vList2"/>
    <dgm:cxn modelId="{1B0D65C7-F35D-4895-A998-A64AEC373436}" type="presParOf" srcId="{2F4A10F4-9153-432C-B55A-EE6DFE76F51A}" destId="{9B0B678C-D9FD-49D4-94EA-844EDF494E42}" srcOrd="1" destOrd="0" presId="urn:microsoft.com/office/officeart/2005/8/layout/vList2"/>
    <dgm:cxn modelId="{FC522417-2BA5-4E4E-8C0F-56460231D210}" type="presParOf" srcId="{2F4A10F4-9153-432C-B55A-EE6DFE76F51A}" destId="{F1A543CE-64BD-4E7A-9CED-C6E9A68E6222}" srcOrd="2" destOrd="0" presId="urn:microsoft.com/office/officeart/2005/8/layout/vList2"/>
    <dgm:cxn modelId="{E2DCC896-1495-4021-BD22-8891B27266CA}" type="presParOf" srcId="{2F4A10F4-9153-432C-B55A-EE6DFE76F51A}" destId="{5B1850D5-8390-4A33-B428-C35AEB1ACF21}" srcOrd="3" destOrd="0" presId="urn:microsoft.com/office/officeart/2005/8/layout/vList2"/>
    <dgm:cxn modelId="{18C228BF-FF20-4492-B466-7D9FE97E8C61}" type="presParOf" srcId="{2F4A10F4-9153-432C-B55A-EE6DFE76F51A}" destId="{119B6115-387C-4D55-9D92-7D5C4D0764D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D36E06-EA37-4759-A0C6-E7A224851764}">
      <dsp:nvSpPr>
        <dsp:cNvPr id="0" name=""/>
        <dsp:cNvSpPr/>
      </dsp:nvSpPr>
      <dsp:spPr>
        <a:xfrm>
          <a:off x="0" y="761835"/>
          <a:ext cx="6900512" cy="12741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Producers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Hidro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Korallus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creates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organic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matter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from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tr-TR" sz="33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minerals</a:t>
          </a:r>
          <a:r>
            <a:rPr lang="tr-TR" sz="3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endParaRPr lang="en-US" sz="3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198" y="824033"/>
        <a:ext cx="6776116" cy="1149734"/>
      </dsp:txXfrm>
    </dsp:sp>
    <dsp:sp modelId="{F1A543CE-64BD-4E7A-9CED-C6E9A68E6222}">
      <dsp:nvSpPr>
        <dsp:cNvPr id="0" name=""/>
        <dsp:cNvSpPr/>
      </dsp:nvSpPr>
      <dsp:spPr>
        <a:xfrm>
          <a:off x="0" y="2131005"/>
          <a:ext cx="6900512" cy="1274130"/>
        </a:xfrm>
        <a:prstGeom prst="roundRect">
          <a:avLst/>
        </a:prstGeom>
        <a:solidFill>
          <a:schemeClr val="accent2">
            <a:hueOff val="-748362"/>
            <a:satOff val="-337"/>
            <a:lumOff val="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300" kern="1200">
              <a:latin typeface="Times New Roman" panose="02020603050405020304" pitchFamily="18" charset="0"/>
              <a:cs typeface="Times New Roman" panose="02020603050405020304" pitchFamily="18" charset="0"/>
            </a:rPr>
            <a:t>Consumers: Hidro Velocimeth and others rely on nutrients from Korallus.</a:t>
          </a:r>
          <a:endParaRPr lang="en-US" sz="33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198" y="2193203"/>
        <a:ext cx="6776116" cy="1149734"/>
      </dsp:txXfrm>
    </dsp:sp>
    <dsp:sp modelId="{119B6115-387C-4D55-9D92-7D5C4D0764D8}">
      <dsp:nvSpPr>
        <dsp:cNvPr id="0" name=""/>
        <dsp:cNvSpPr/>
      </dsp:nvSpPr>
      <dsp:spPr>
        <a:xfrm>
          <a:off x="0" y="3500175"/>
          <a:ext cx="6900512" cy="1274130"/>
        </a:xfrm>
        <a:prstGeom prst="roundRect">
          <a:avLst/>
        </a:prstGeom>
        <a:solidFill>
          <a:schemeClr val="accent2">
            <a:hueOff val="-1496723"/>
            <a:satOff val="-674"/>
            <a:lumOff val="7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300" kern="1200">
              <a:latin typeface="Times New Roman" panose="02020603050405020304" pitchFamily="18" charset="0"/>
              <a:cs typeface="Times New Roman" panose="02020603050405020304" pitchFamily="18" charset="0"/>
            </a:rPr>
            <a:t>Hidro Saphiens maintain balance by regulating population.</a:t>
          </a:r>
          <a:endParaRPr lang="en-US" sz="33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198" y="3562373"/>
        <a:ext cx="6776116" cy="1149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2FADF6-0DD8-4D9E-8DE0-F32D19D9D95D}" type="datetimeFigureOut">
              <a:rPr lang="tr-TR" smtClean="0"/>
              <a:t>5.10.2024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C75F1-2DD0-4394-B695-D2DE285726A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5163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CD809-6CBF-427C-BF5F-BE5E55CD7A33}" type="datetime1">
              <a:rPr lang="en-US" smtClean="0"/>
              <a:t>10/5/2024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02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D348-B200-4D65-A342-32739B010349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81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F4A8-06CB-4545-AC58-984ABAA54AF4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49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935AA-44F4-4119-A34E-064FE43BB6FF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67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96A4-1C69-45A5-9E84-2B95FEB8BF40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403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696B3-AF19-41A1-9319-295E7146D24D}" type="datetime1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65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4D85-836B-4076-9F38-43606875FE5A}" type="datetime1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73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5DEA-76F9-480D-9A0E-FAB352455C28}" type="datetime1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579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0ABC9-4E01-4761-9F4D-37CF148A0F18}" type="datetime1">
              <a:rPr lang="en-US" smtClean="0"/>
              <a:t>10/5/2024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61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D401-29F7-492B-B589-1B4E31BC8116}" type="datetime1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3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DC4B-3651-4838-AE14-167F53107FA8}" type="datetime1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40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5CEDB-27E6-4797-B43C-F0CF16256415}" type="datetime1">
              <a:rPr lang="en-US" smtClean="0"/>
              <a:t>10/5/2024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eep Ocean Bubbles">
            <a:extLst>
              <a:ext uri="{FF2B5EF4-FFF2-40B4-BE49-F238E27FC236}">
                <a16:creationId xmlns:a16="http://schemas.microsoft.com/office/drawing/2014/main" id="{2CAD2AD6-BD8D-5D8A-2539-12B602C9CC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-1" b="258"/>
          <a:stretch/>
        </p:blipFill>
        <p:spPr>
          <a:xfrm>
            <a:off x="-3047" y="10"/>
            <a:ext cx="121889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6DD714E-A117-9EAD-D23F-F959D70E3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tr-TR" sz="10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Aqualon</a:t>
            </a:r>
            <a:r>
              <a:rPr lang="tr-TR" sz="1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Prime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65360BC-643F-A254-7645-C7E3295C3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Planet of Liquid Methane Seas and Life</a:t>
            </a:r>
            <a:endParaRPr lang="tr-T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C5CB21D-DC51-2869-03A2-928FA2A39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</a:t>
            </a:fld>
            <a:endParaRPr lang="en-US"/>
          </a:p>
        </p:txBody>
      </p:sp>
      <p:sp>
        <p:nvSpPr>
          <p:cNvPr id="7" name="Alt Bilgi Yer Tutucusu 6">
            <a:extLst>
              <a:ext uri="{FF2B5EF4-FFF2-40B4-BE49-F238E27FC236}">
                <a16:creationId xmlns:a16="http://schemas.microsoft.com/office/drawing/2014/main" id="{2653C45E-12E7-1293-38DE-F1C14C0A1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CONQUERUS</a:t>
            </a:r>
          </a:p>
        </p:txBody>
      </p:sp>
    </p:spTree>
    <p:extLst>
      <p:ext uri="{BB962C8B-B14F-4D97-AF65-F5344CB8AC3E}">
        <p14:creationId xmlns:p14="http://schemas.microsoft.com/office/powerpoint/2010/main" val="24845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7D697DD-4C97-4200-61FD-6F48487D6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6600" dirty="0">
                <a:latin typeface="Times New Roman" panose="02020603050405020304" pitchFamily="18" charset="0"/>
              </a:rPr>
              <a:t>Planet</a:t>
            </a:r>
            <a:r>
              <a:rPr lang="tr-TR" sz="6600" dirty="0"/>
              <a:t> </a:t>
            </a:r>
            <a:r>
              <a:rPr lang="tr-TR" sz="6600" dirty="0">
                <a:latin typeface="Times New Roman" panose="02020603050405020304" pitchFamily="18" charset="0"/>
              </a:rPr>
              <a:t>Overview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CCC964-9088-26A4-1AAC-DD06E75C0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planet is fully covered by liquid methane oceans.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methane-rich atmosphere keeps the climate warm and stable.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 storms occur due to the high concentration of methane gas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7" name="Resim 6" descr="daire, hafif, satürn içeren bir resim&#10;&#10;Açıklama otomatik olarak oluşturuldu">
            <a:extLst>
              <a:ext uri="{FF2B5EF4-FFF2-40B4-BE49-F238E27FC236}">
                <a16:creationId xmlns:a16="http://schemas.microsoft.com/office/drawing/2014/main" id="{C5CFD83C-3A6A-4C93-D397-0DD3BA963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6" r="2597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593335B-838A-4444-B5A2-41A38ABA0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57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22D2FD5-1FBA-0B50-384C-17282D46D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5600" dirty="0" err="1">
                <a:latin typeface="Times New Roman" panose="02020603050405020304" pitchFamily="18" charset="0"/>
              </a:rPr>
              <a:t>Environmental</a:t>
            </a:r>
            <a:r>
              <a:rPr lang="tr-TR" sz="5600" dirty="0"/>
              <a:t> </a:t>
            </a:r>
            <a:r>
              <a:rPr lang="tr-TR" sz="5600" dirty="0">
                <a:latin typeface="Times New Roman" panose="02020603050405020304" pitchFamily="18" charset="0"/>
              </a:rPr>
              <a:t>Structure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42C97B9-CA9D-6550-CBAB-3E53B282E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methane levels create high-pressure conditions.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ocean floor is rich in minerals and supports marine 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life.Life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thrives in underwater ecosystems.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sim 4" descr="balık, resif, su, akvaryum içeren bir resim&#10;&#10;Açıklama otomatik olarak oluşturuldu">
            <a:extLst>
              <a:ext uri="{FF2B5EF4-FFF2-40B4-BE49-F238E27FC236}">
                <a16:creationId xmlns:a16="http://schemas.microsoft.com/office/drawing/2014/main" id="{498E5A9D-E85C-B1B4-3C33-7B2931D86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80" r="1180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86BDEA9-F63D-C5C3-F25A-E5BBA379F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65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4005DCC-D487-07A1-847D-92648271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>
                <a:latin typeface="Times New Roman" panose="02020603050405020304" pitchFamily="18" charset="0"/>
              </a:rPr>
              <a:t>Planetary</a:t>
            </a:r>
            <a:r>
              <a:rPr lang="tr-TR" dirty="0"/>
              <a:t> </a:t>
            </a:r>
            <a:r>
              <a:rPr lang="tr-TR" dirty="0">
                <a:latin typeface="Times New Roman" panose="02020603050405020304" pitchFamily="18" charset="0"/>
              </a:rPr>
              <a:t>Ecosystem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50DBF7A-7149-874D-D258-A23C27680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on the planet revolves around methane and minerals.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Species interact symbiotically to maintain ecosystem balance.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production and waste cleaning are crucial for species survival.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A2AD06F-AB28-4989-093C-4DC37C1E3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7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EE285D5-8110-4AE6-AF36-F83E45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17C194E-FD85-E14E-5906-E344A35C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28" y="464408"/>
            <a:ext cx="3924375" cy="164253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Life Forms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328" y="2457800"/>
            <a:ext cx="3877056" cy="27432"/>
          </a:xfrm>
          <a:custGeom>
            <a:avLst/>
            <a:gdLst>
              <a:gd name="connsiteX0" fmla="*/ 0 w 3877056"/>
              <a:gd name="connsiteY0" fmla="*/ 0 h 27432"/>
              <a:gd name="connsiteX1" fmla="*/ 723717 w 3877056"/>
              <a:gd name="connsiteY1" fmla="*/ 0 h 27432"/>
              <a:gd name="connsiteX2" fmla="*/ 1408664 w 3877056"/>
              <a:gd name="connsiteY2" fmla="*/ 0 h 27432"/>
              <a:gd name="connsiteX3" fmla="*/ 2093610 w 3877056"/>
              <a:gd name="connsiteY3" fmla="*/ 0 h 27432"/>
              <a:gd name="connsiteX4" fmla="*/ 2623475 w 3877056"/>
              <a:gd name="connsiteY4" fmla="*/ 0 h 27432"/>
              <a:gd name="connsiteX5" fmla="*/ 3192109 w 3877056"/>
              <a:gd name="connsiteY5" fmla="*/ 0 h 27432"/>
              <a:gd name="connsiteX6" fmla="*/ 3877056 w 3877056"/>
              <a:gd name="connsiteY6" fmla="*/ 0 h 27432"/>
              <a:gd name="connsiteX7" fmla="*/ 3877056 w 3877056"/>
              <a:gd name="connsiteY7" fmla="*/ 27432 h 27432"/>
              <a:gd name="connsiteX8" fmla="*/ 3230880 w 3877056"/>
              <a:gd name="connsiteY8" fmla="*/ 27432 h 27432"/>
              <a:gd name="connsiteX9" fmla="*/ 2701016 w 3877056"/>
              <a:gd name="connsiteY9" fmla="*/ 27432 h 27432"/>
              <a:gd name="connsiteX10" fmla="*/ 2171151 w 3877056"/>
              <a:gd name="connsiteY10" fmla="*/ 27432 h 27432"/>
              <a:gd name="connsiteX11" fmla="*/ 1486205 w 3877056"/>
              <a:gd name="connsiteY11" fmla="*/ 27432 h 27432"/>
              <a:gd name="connsiteX12" fmla="*/ 917570 w 3877056"/>
              <a:gd name="connsiteY12" fmla="*/ 27432 h 27432"/>
              <a:gd name="connsiteX13" fmla="*/ 0 w 3877056"/>
              <a:gd name="connsiteY13" fmla="*/ 27432 h 27432"/>
              <a:gd name="connsiteX14" fmla="*/ 0 w 3877056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77056" h="27432" fill="none" extrusionOk="0">
                <a:moveTo>
                  <a:pt x="0" y="0"/>
                </a:moveTo>
                <a:cubicBezTo>
                  <a:pt x="212376" y="-32836"/>
                  <a:pt x="570944" y="24926"/>
                  <a:pt x="723717" y="0"/>
                </a:cubicBezTo>
                <a:cubicBezTo>
                  <a:pt x="876490" y="-24926"/>
                  <a:pt x="1149502" y="-13047"/>
                  <a:pt x="1408664" y="0"/>
                </a:cubicBezTo>
                <a:cubicBezTo>
                  <a:pt x="1667826" y="13047"/>
                  <a:pt x="1931449" y="-10086"/>
                  <a:pt x="2093610" y="0"/>
                </a:cubicBezTo>
                <a:cubicBezTo>
                  <a:pt x="2255771" y="10086"/>
                  <a:pt x="2364217" y="17704"/>
                  <a:pt x="2623475" y="0"/>
                </a:cubicBezTo>
                <a:cubicBezTo>
                  <a:pt x="2882734" y="-17704"/>
                  <a:pt x="3039913" y="-18191"/>
                  <a:pt x="3192109" y="0"/>
                </a:cubicBezTo>
                <a:cubicBezTo>
                  <a:pt x="3344305" y="18191"/>
                  <a:pt x="3704655" y="9863"/>
                  <a:pt x="3877056" y="0"/>
                </a:cubicBezTo>
                <a:cubicBezTo>
                  <a:pt x="3876099" y="8431"/>
                  <a:pt x="3876707" y="14612"/>
                  <a:pt x="3877056" y="27432"/>
                </a:cubicBezTo>
                <a:cubicBezTo>
                  <a:pt x="3653020" y="26009"/>
                  <a:pt x="3480940" y="44647"/>
                  <a:pt x="3230880" y="27432"/>
                </a:cubicBezTo>
                <a:cubicBezTo>
                  <a:pt x="2980820" y="10217"/>
                  <a:pt x="2872670" y="48866"/>
                  <a:pt x="2701016" y="27432"/>
                </a:cubicBezTo>
                <a:cubicBezTo>
                  <a:pt x="2529362" y="5998"/>
                  <a:pt x="2364157" y="35954"/>
                  <a:pt x="2171151" y="27432"/>
                </a:cubicBezTo>
                <a:cubicBezTo>
                  <a:pt x="1978146" y="18910"/>
                  <a:pt x="1773461" y="38798"/>
                  <a:pt x="1486205" y="27432"/>
                </a:cubicBezTo>
                <a:cubicBezTo>
                  <a:pt x="1198949" y="16066"/>
                  <a:pt x="1139376" y="-574"/>
                  <a:pt x="917570" y="27432"/>
                </a:cubicBezTo>
                <a:cubicBezTo>
                  <a:pt x="695765" y="55438"/>
                  <a:pt x="293344" y="-545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877056" h="27432" stroke="0" extrusionOk="0">
                <a:moveTo>
                  <a:pt x="0" y="0"/>
                </a:moveTo>
                <a:cubicBezTo>
                  <a:pt x="192669" y="-10137"/>
                  <a:pt x="331692" y="-29256"/>
                  <a:pt x="607405" y="0"/>
                </a:cubicBezTo>
                <a:cubicBezTo>
                  <a:pt x="883118" y="29256"/>
                  <a:pt x="907253" y="-6037"/>
                  <a:pt x="1137270" y="0"/>
                </a:cubicBezTo>
                <a:cubicBezTo>
                  <a:pt x="1367288" y="6037"/>
                  <a:pt x="1546023" y="-32212"/>
                  <a:pt x="1860987" y="0"/>
                </a:cubicBezTo>
                <a:cubicBezTo>
                  <a:pt x="2175951" y="32212"/>
                  <a:pt x="2298836" y="29855"/>
                  <a:pt x="2468392" y="0"/>
                </a:cubicBezTo>
                <a:cubicBezTo>
                  <a:pt x="2637949" y="-29855"/>
                  <a:pt x="2790821" y="13504"/>
                  <a:pt x="3075798" y="0"/>
                </a:cubicBezTo>
                <a:cubicBezTo>
                  <a:pt x="3360775" y="-13504"/>
                  <a:pt x="3584812" y="38899"/>
                  <a:pt x="3877056" y="0"/>
                </a:cubicBezTo>
                <a:cubicBezTo>
                  <a:pt x="3875701" y="9524"/>
                  <a:pt x="3875854" y="13975"/>
                  <a:pt x="3877056" y="27432"/>
                </a:cubicBezTo>
                <a:cubicBezTo>
                  <a:pt x="3651600" y="-703"/>
                  <a:pt x="3532844" y="44229"/>
                  <a:pt x="3230880" y="27432"/>
                </a:cubicBezTo>
                <a:cubicBezTo>
                  <a:pt x="2928916" y="10635"/>
                  <a:pt x="2860399" y="20237"/>
                  <a:pt x="2701016" y="27432"/>
                </a:cubicBezTo>
                <a:cubicBezTo>
                  <a:pt x="2541633" y="34627"/>
                  <a:pt x="2238516" y="40277"/>
                  <a:pt x="2054840" y="27432"/>
                </a:cubicBezTo>
                <a:cubicBezTo>
                  <a:pt x="1871164" y="14587"/>
                  <a:pt x="1583795" y="3252"/>
                  <a:pt x="1408664" y="27432"/>
                </a:cubicBezTo>
                <a:cubicBezTo>
                  <a:pt x="1233533" y="51612"/>
                  <a:pt x="956608" y="20984"/>
                  <a:pt x="801258" y="27432"/>
                </a:cubicBezTo>
                <a:cubicBezTo>
                  <a:pt x="645908" y="33880"/>
                  <a:pt x="165566" y="12646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8648D9D-D873-5093-D9B3-48D893740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90" y="2741264"/>
            <a:ext cx="3928092" cy="3386399"/>
          </a:xfrm>
        </p:spPr>
        <p:txBody>
          <a:bodyPr>
            <a:normAutofit fontScale="92500" lnSpcReduction="20000"/>
          </a:bodyPr>
          <a:lstStyle/>
          <a:p>
            <a:r>
              <a:rPr lang="tr-TR" sz="2200">
                <a:latin typeface="Times New Roman" panose="02020603050405020304" pitchFamily="18" charset="0"/>
                <a:cs typeface="Times New Roman" panose="02020603050405020304" pitchFamily="18" charset="0"/>
              </a:rPr>
              <a:t>Hidro Saphiens: Advanced surface species using chemosynthesis.</a:t>
            </a:r>
          </a:p>
          <a:p>
            <a:r>
              <a:rPr lang="tr-TR" sz="2200">
                <a:latin typeface="Times New Roman" panose="02020603050405020304" pitchFamily="18" charset="0"/>
                <a:cs typeface="Times New Roman" panose="02020603050405020304" pitchFamily="18" charset="0"/>
              </a:rPr>
              <a:t>Hidro Korallus: Deep-sea species absorbing minerals.</a:t>
            </a:r>
          </a:p>
          <a:p>
            <a:r>
              <a:rPr lang="tr-TR" sz="2200">
                <a:latin typeface="Times New Roman" panose="02020603050405020304" pitchFamily="18" charset="0"/>
                <a:cs typeface="Times New Roman" panose="02020603050405020304" pitchFamily="18" charset="0"/>
              </a:rPr>
              <a:t>Hidro Sonarix: Mid-sea cleaners that process waste.</a:t>
            </a:r>
          </a:p>
          <a:p>
            <a:r>
              <a:rPr lang="tr-TR" sz="2200">
                <a:latin typeface="Times New Roman" panose="02020603050405020304" pitchFamily="18" charset="0"/>
                <a:cs typeface="Times New Roman" panose="02020603050405020304" pitchFamily="18" charset="0"/>
              </a:rPr>
              <a:t>Hidro Velocimeth: Surface dwellers that convert methane into energy.</a:t>
            </a:r>
          </a:p>
        </p:txBody>
      </p:sp>
      <p:pic>
        <p:nvPicPr>
          <p:cNvPr id="11" name="Resim 10" descr="omurgasız, su, deniz biyolojisi, deniz omurgasızları içeren bir resim&#10;&#10;Açıklama otomatik olarak oluşturuldu">
            <a:extLst>
              <a:ext uri="{FF2B5EF4-FFF2-40B4-BE49-F238E27FC236}">
                <a16:creationId xmlns:a16="http://schemas.microsoft.com/office/drawing/2014/main" id="{D629761E-0E23-98C5-3EF1-43DD2BEAD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5" r="23403" b="1"/>
          <a:stretch/>
        </p:blipFill>
        <p:spPr>
          <a:xfrm>
            <a:off x="5376647" y="448967"/>
            <a:ext cx="2800021" cy="2607952"/>
          </a:xfrm>
          <a:custGeom>
            <a:avLst/>
            <a:gdLst/>
            <a:ahLst/>
            <a:cxnLst/>
            <a:rect l="l" t="t" r="r" b="b"/>
            <a:pathLst>
              <a:path w="2800021" h="2607952">
                <a:moveTo>
                  <a:pt x="1896921" y="1283"/>
                </a:moveTo>
                <a:cubicBezTo>
                  <a:pt x="1964079" y="3763"/>
                  <a:pt x="2031133" y="9836"/>
                  <a:pt x="2097856" y="19493"/>
                </a:cubicBezTo>
                <a:cubicBezTo>
                  <a:pt x="2197875" y="35580"/>
                  <a:pt x="2298741" y="25628"/>
                  <a:pt x="2399244" y="18812"/>
                </a:cubicBezTo>
                <a:cubicBezTo>
                  <a:pt x="2520913" y="10497"/>
                  <a:pt x="2642460" y="5999"/>
                  <a:pt x="2764369" y="19631"/>
                </a:cubicBezTo>
                <a:lnTo>
                  <a:pt x="2781331" y="20066"/>
                </a:lnTo>
                <a:lnTo>
                  <a:pt x="2771027" y="223244"/>
                </a:lnTo>
                <a:cubicBezTo>
                  <a:pt x="2770027" y="306498"/>
                  <a:pt x="2772785" y="389724"/>
                  <a:pt x="2780906" y="472842"/>
                </a:cubicBezTo>
                <a:cubicBezTo>
                  <a:pt x="2793852" y="625932"/>
                  <a:pt x="2795719" y="779623"/>
                  <a:pt x="2786483" y="932933"/>
                </a:cubicBezTo>
                <a:cubicBezTo>
                  <a:pt x="2780058" y="1071462"/>
                  <a:pt x="2764299" y="1209772"/>
                  <a:pt x="2777754" y="1348629"/>
                </a:cubicBezTo>
                <a:cubicBezTo>
                  <a:pt x="2782361" y="1396405"/>
                  <a:pt x="2793512" y="1443308"/>
                  <a:pt x="2796058" y="1491412"/>
                </a:cubicBezTo>
                <a:cubicBezTo>
                  <a:pt x="2808180" y="1716767"/>
                  <a:pt x="2789997" y="1941359"/>
                  <a:pt x="2775088" y="2165950"/>
                </a:cubicBezTo>
                <a:cubicBezTo>
                  <a:pt x="2769633" y="2247759"/>
                  <a:pt x="2762966" y="2329567"/>
                  <a:pt x="2777876" y="2411376"/>
                </a:cubicBezTo>
                <a:cubicBezTo>
                  <a:pt x="2783785" y="2445894"/>
                  <a:pt x="2787349" y="2480670"/>
                  <a:pt x="2788562" y="2515512"/>
                </a:cubicBezTo>
                <a:lnTo>
                  <a:pt x="2785862" y="2598193"/>
                </a:lnTo>
                <a:lnTo>
                  <a:pt x="2765823" y="2598670"/>
                </a:lnTo>
                <a:cubicBezTo>
                  <a:pt x="2658539" y="2600165"/>
                  <a:pt x="2550823" y="2613972"/>
                  <a:pt x="2444081" y="2598670"/>
                </a:cubicBezTo>
                <a:cubicBezTo>
                  <a:pt x="2255735" y="2573645"/>
                  <a:pt x="2065408" y="2570205"/>
                  <a:pt x="1876379" y="2588429"/>
                </a:cubicBezTo>
                <a:cubicBezTo>
                  <a:pt x="1663187" y="2606148"/>
                  <a:pt x="1449075" y="2607414"/>
                  <a:pt x="1235711" y="2592226"/>
                </a:cubicBezTo>
                <a:cubicBezTo>
                  <a:pt x="1077655" y="2581411"/>
                  <a:pt x="919274" y="2573358"/>
                  <a:pt x="760677" y="2583023"/>
                </a:cubicBezTo>
                <a:cubicBezTo>
                  <a:pt x="699945" y="2586819"/>
                  <a:pt x="640728" y="2603387"/>
                  <a:pt x="580211" y="2605228"/>
                </a:cubicBezTo>
                <a:cubicBezTo>
                  <a:pt x="409739" y="2610520"/>
                  <a:pt x="239309" y="2608104"/>
                  <a:pt x="68912" y="2597979"/>
                </a:cubicBezTo>
                <a:lnTo>
                  <a:pt x="9851" y="2595036"/>
                </a:lnTo>
                <a:lnTo>
                  <a:pt x="14918" y="2533474"/>
                </a:lnTo>
                <a:cubicBezTo>
                  <a:pt x="24226" y="2470964"/>
                  <a:pt x="33057" y="2409078"/>
                  <a:pt x="21123" y="2345943"/>
                </a:cubicBezTo>
                <a:cubicBezTo>
                  <a:pt x="15873" y="2318439"/>
                  <a:pt x="11935" y="2290684"/>
                  <a:pt x="9189" y="2262929"/>
                </a:cubicBezTo>
                <a:cubicBezTo>
                  <a:pt x="3723" y="2192068"/>
                  <a:pt x="5681" y="2120806"/>
                  <a:pt x="15036" y="2050394"/>
                </a:cubicBezTo>
                <a:cubicBezTo>
                  <a:pt x="23988" y="1968631"/>
                  <a:pt x="9428" y="1886367"/>
                  <a:pt x="21362" y="1804853"/>
                </a:cubicBezTo>
                <a:cubicBezTo>
                  <a:pt x="29835" y="1739206"/>
                  <a:pt x="30157" y="1672681"/>
                  <a:pt x="22317" y="1606945"/>
                </a:cubicBezTo>
                <a:cubicBezTo>
                  <a:pt x="8211" y="1482675"/>
                  <a:pt x="9093" y="1357041"/>
                  <a:pt x="24942" y="1233009"/>
                </a:cubicBezTo>
                <a:cubicBezTo>
                  <a:pt x="34728" y="1160621"/>
                  <a:pt x="40337" y="1086110"/>
                  <a:pt x="22794" y="1015097"/>
                </a:cubicBezTo>
                <a:cubicBezTo>
                  <a:pt x="-18498" y="848195"/>
                  <a:pt x="5610" y="681043"/>
                  <a:pt x="22794" y="515015"/>
                </a:cubicBezTo>
                <a:cubicBezTo>
                  <a:pt x="33236" y="425851"/>
                  <a:pt x="33475" y="335698"/>
                  <a:pt x="23510" y="246472"/>
                </a:cubicBezTo>
                <a:cubicBezTo>
                  <a:pt x="14667" y="180579"/>
                  <a:pt x="9392" y="114270"/>
                  <a:pt x="7698" y="47862"/>
                </a:cubicBezTo>
                <a:lnTo>
                  <a:pt x="8577" y="16981"/>
                </a:lnTo>
                <a:lnTo>
                  <a:pt x="105876" y="19483"/>
                </a:lnTo>
                <a:cubicBezTo>
                  <a:pt x="269744" y="18941"/>
                  <a:pt x="433357" y="6953"/>
                  <a:pt x="596356" y="8998"/>
                </a:cubicBezTo>
                <a:cubicBezTo>
                  <a:pt x="687063" y="10088"/>
                  <a:pt x="777528" y="30535"/>
                  <a:pt x="868476" y="26719"/>
                </a:cubicBezTo>
                <a:cubicBezTo>
                  <a:pt x="1144104" y="15541"/>
                  <a:pt x="1419853" y="19221"/>
                  <a:pt x="1695360" y="4635"/>
                </a:cubicBezTo>
                <a:cubicBezTo>
                  <a:pt x="1762501" y="-82"/>
                  <a:pt x="1829763" y="-1196"/>
                  <a:pt x="1896921" y="1283"/>
                </a:cubicBezTo>
                <a:close/>
              </a:path>
            </a:pathLst>
          </a:custGeom>
        </p:spPr>
      </p:pic>
      <p:pic>
        <p:nvPicPr>
          <p:cNvPr id="7" name="Resim 6" descr="su, resim, yüzgeç, akvaryum içeren bir resim&#10;&#10;Açıklama otomatik olarak oluşturuldu">
            <a:extLst>
              <a:ext uri="{FF2B5EF4-FFF2-40B4-BE49-F238E27FC236}">
                <a16:creationId xmlns:a16="http://schemas.microsoft.com/office/drawing/2014/main" id="{BFEA09A5-9D06-DDAB-3BF8-03A5A97064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3" r="-2" b="-2"/>
          <a:stretch/>
        </p:blipFill>
        <p:spPr>
          <a:xfrm>
            <a:off x="8344950" y="453324"/>
            <a:ext cx="3451906" cy="3553662"/>
          </a:xfrm>
          <a:custGeom>
            <a:avLst/>
            <a:gdLst/>
            <a:ahLst/>
            <a:cxnLst/>
            <a:rect l="l" t="t" r="r" b="b"/>
            <a:pathLst>
              <a:path w="3451906" h="3553662">
                <a:moveTo>
                  <a:pt x="723689" y="906"/>
                </a:moveTo>
                <a:cubicBezTo>
                  <a:pt x="772066" y="2729"/>
                  <a:pt x="820443" y="7023"/>
                  <a:pt x="868820" y="11181"/>
                </a:cubicBezTo>
                <a:cubicBezTo>
                  <a:pt x="1039107" y="26039"/>
                  <a:pt x="1209273" y="19359"/>
                  <a:pt x="1379198" y="8454"/>
                </a:cubicBezTo>
                <a:cubicBezTo>
                  <a:pt x="1496186" y="1474"/>
                  <a:pt x="1613486" y="5305"/>
                  <a:pt x="1729930" y="19904"/>
                </a:cubicBezTo>
                <a:lnTo>
                  <a:pt x="1770732" y="22354"/>
                </a:lnTo>
                <a:lnTo>
                  <a:pt x="1793470" y="25525"/>
                </a:lnTo>
                <a:lnTo>
                  <a:pt x="1895014" y="29765"/>
                </a:lnTo>
                <a:lnTo>
                  <a:pt x="1895984" y="30265"/>
                </a:lnTo>
                <a:lnTo>
                  <a:pt x="1908078" y="30265"/>
                </a:lnTo>
                <a:lnTo>
                  <a:pt x="1909048" y="29667"/>
                </a:lnTo>
                <a:lnTo>
                  <a:pt x="2008240" y="25525"/>
                </a:lnTo>
                <a:lnTo>
                  <a:pt x="2081672" y="15283"/>
                </a:lnTo>
                <a:lnTo>
                  <a:pt x="2184918" y="9562"/>
                </a:lnTo>
                <a:cubicBezTo>
                  <a:pt x="2268544" y="8356"/>
                  <a:pt x="2352209" y="10573"/>
                  <a:pt x="2435750" y="16224"/>
                </a:cubicBezTo>
                <a:cubicBezTo>
                  <a:pt x="2589588" y="24540"/>
                  <a:pt x="2743185" y="15952"/>
                  <a:pt x="2896904" y="5864"/>
                </a:cubicBezTo>
                <a:cubicBezTo>
                  <a:pt x="2988276" y="-133"/>
                  <a:pt x="3079618" y="1639"/>
                  <a:pt x="3170959" y="5268"/>
                </a:cubicBezTo>
                <a:lnTo>
                  <a:pt x="3437940" y="15543"/>
                </a:lnTo>
                <a:lnTo>
                  <a:pt x="3440062" y="77084"/>
                </a:lnTo>
                <a:cubicBezTo>
                  <a:pt x="3439759" y="207598"/>
                  <a:pt x="3426999" y="337557"/>
                  <a:pt x="3419542" y="467764"/>
                </a:cubicBezTo>
                <a:cubicBezTo>
                  <a:pt x="3416314" y="527314"/>
                  <a:pt x="3411472" y="587156"/>
                  <a:pt x="3410666" y="646723"/>
                </a:cubicBezTo>
                <a:cubicBezTo>
                  <a:pt x="3409858" y="706293"/>
                  <a:pt x="3413086" y="765586"/>
                  <a:pt x="3425999" y="824040"/>
                </a:cubicBezTo>
                <a:cubicBezTo>
                  <a:pt x="3458153" y="973974"/>
                  <a:pt x="3447305" y="1120693"/>
                  <a:pt x="3425999" y="1269168"/>
                </a:cubicBezTo>
                <a:cubicBezTo>
                  <a:pt x="3415281" y="1344279"/>
                  <a:pt x="3402111" y="1421878"/>
                  <a:pt x="3425353" y="1494944"/>
                </a:cubicBezTo>
                <a:cubicBezTo>
                  <a:pt x="3464867" y="1616236"/>
                  <a:pt x="3452342" y="1736506"/>
                  <a:pt x="3438266" y="1858381"/>
                </a:cubicBezTo>
                <a:cubicBezTo>
                  <a:pt x="3429228" y="1937294"/>
                  <a:pt x="3419930" y="2017084"/>
                  <a:pt x="3430518" y="2095996"/>
                </a:cubicBezTo>
                <a:cubicBezTo>
                  <a:pt x="3446660" y="2216411"/>
                  <a:pt x="3439170" y="2335949"/>
                  <a:pt x="3431293" y="2456072"/>
                </a:cubicBezTo>
                <a:cubicBezTo>
                  <a:pt x="3426129" y="2537469"/>
                  <a:pt x="3413086" y="2619889"/>
                  <a:pt x="3430002" y="2700556"/>
                </a:cubicBezTo>
                <a:cubicBezTo>
                  <a:pt x="3441812" y="2765790"/>
                  <a:pt x="3444254" y="2832749"/>
                  <a:pt x="3437233" y="2898861"/>
                </a:cubicBezTo>
                <a:cubicBezTo>
                  <a:pt x="3429485" y="3003493"/>
                  <a:pt x="3415798" y="3108125"/>
                  <a:pt x="3435297" y="3213050"/>
                </a:cubicBezTo>
                <a:cubicBezTo>
                  <a:pt x="3445497" y="3268582"/>
                  <a:pt x="3441754" y="3324843"/>
                  <a:pt x="3438137" y="3380812"/>
                </a:cubicBezTo>
                <a:lnTo>
                  <a:pt x="3429447" y="3533975"/>
                </a:lnTo>
                <a:lnTo>
                  <a:pt x="3428457" y="3533971"/>
                </a:lnTo>
                <a:cubicBezTo>
                  <a:pt x="3362736" y="3534214"/>
                  <a:pt x="3297429" y="3530092"/>
                  <a:pt x="3232020" y="3523062"/>
                </a:cubicBezTo>
                <a:cubicBezTo>
                  <a:pt x="3137124" y="3513000"/>
                  <a:pt x="3042746" y="3525122"/>
                  <a:pt x="2949304" y="3541245"/>
                </a:cubicBezTo>
                <a:cubicBezTo>
                  <a:pt x="2884196" y="3550796"/>
                  <a:pt x="2818577" y="3554844"/>
                  <a:pt x="2752970" y="3553366"/>
                </a:cubicBezTo>
                <a:cubicBezTo>
                  <a:pt x="2592664" y="3553487"/>
                  <a:pt x="2432670" y="3545124"/>
                  <a:pt x="2272778" y="3529971"/>
                </a:cubicBezTo>
                <a:cubicBezTo>
                  <a:pt x="2213920" y="3526298"/>
                  <a:pt x="2154916" y="3527959"/>
                  <a:pt x="2096275" y="3534941"/>
                </a:cubicBezTo>
                <a:cubicBezTo>
                  <a:pt x="2030066" y="3541923"/>
                  <a:pt x="1963369" y="3539486"/>
                  <a:pt x="1897658" y="3527668"/>
                </a:cubicBezTo>
                <a:cubicBezTo>
                  <a:pt x="1858723" y="3520213"/>
                  <a:pt x="1819789" y="3518153"/>
                  <a:pt x="1780854" y="3518637"/>
                </a:cubicBezTo>
                <a:cubicBezTo>
                  <a:pt x="1741920" y="3519123"/>
                  <a:pt x="1702985" y="3522153"/>
                  <a:pt x="1664051" y="3524880"/>
                </a:cubicBezTo>
                <a:cubicBezTo>
                  <a:pt x="1450275" y="3539790"/>
                  <a:pt x="1236498" y="3557973"/>
                  <a:pt x="1021996" y="3545850"/>
                </a:cubicBezTo>
                <a:cubicBezTo>
                  <a:pt x="976208" y="3543304"/>
                  <a:pt x="931564" y="3532154"/>
                  <a:pt x="886089" y="3527546"/>
                </a:cubicBezTo>
                <a:cubicBezTo>
                  <a:pt x="753918" y="3514091"/>
                  <a:pt x="622269" y="3529851"/>
                  <a:pt x="490410" y="3536275"/>
                </a:cubicBezTo>
                <a:cubicBezTo>
                  <a:pt x="344484" y="3545511"/>
                  <a:pt x="198194" y="3543645"/>
                  <a:pt x="52476" y="3530699"/>
                </a:cubicBezTo>
                <a:lnTo>
                  <a:pt x="16096" y="3528137"/>
                </a:lnTo>
                <a:lnTo>
                  <a:pt x="13820" y="3457111"/>
                </a:lnTo>
                <a:cubicBezTo>
                  <a:pt x="6425" y="3369848"/>
                  <a:pt x="-1454" y="3282586"/>
                  <a:pt x="8728" y="3195323"/>
                </a:cubicBezTo>
                <a:cubicBezTo>
                  <a:pt x="18037" y="3120746"/>
                  <a:pt x="19541" y="3045559"/>
                  <a:pt x="13214" y="2970732"/>
                </a:cubicBezTo>
                <a:cubicBezTo>
                  <a:pt x="6911" y="2888880"/>
                  <a:pt x="6911" y="2806721"/>
                  <a:pt x="13214" y="2724870"/>
                </a:cubicBezTo>
                <a:cubicBezTo>
                  <a:pt x="18062" y="2646442"/>
                  <a:pt x="26184" y="2567797"/>
                  <a:pt x="17457" y="2489589"/>
                </a:cubicBezTo>
                <a:cubicBezTo>
                  <a:pt x="5335" y="2379639"/>
                  <a:pt x="9335" y="2270015"/>
                  <a:pt x="16729" y="2160282"/>
                </a:cubicBezTo>
                <a:cubicBezTo>
                  <a:pt x="22790" y="2069639"/>
                  <a:pt x="31640" y="1978667"/>
                  <a:pt x="17335" y="1888460"/>
                </a:cubicBezTo>
                <a:cubicBezTo>
                  <a:pt x="159" y="1768104"/>
                  <a:pt x="-4267" y="1646557"/>
                  <a:pt x="4122" y="1525448"/>
                </a:cubicBezTo>
                <a:cubicBezTo>
                  <a:pt x="17093" y="1276969"/>
                  <a:pt x="13820" y="1028271"/>
                  <a:pt x="23760" y="779682"/>
                </a:cubicBezTo>
                <a:cubicBezTo>
                  <a:pt x="27153" y="697655"/>
                  <a:pt x="8971" y="616065"/>
                  <a:pt x="8002" y="534256"/>
                </a:cubicBezTo>
                <a:cubicBezTo>
                  <a:pt x="6790" y="436250"/>
                  <a:pt x="11124" y="337998"/>
                  <a:pt x="14291" y="239596"/>
                </a:cubicBezTo>
                <a:lnTo>
                  <a:pt x="13744" y="13183"/>
                </a:lnTo>
                <a:lnTo>
                  <a:pt x="56934" y="10499"/>
                </a:lnTo>
                <a:cubicBezTo>
                  <a:pt x="147688" y="3411"/>
                  <a:pt x="238784" y="3411"/>
                  <a:pt x="329538" y="10499"/>
                </a:cubicBezTo>
                <a:cubicBezTo>
                  <a:pt x="412505" y="17614"/>
                  <a:pt x="495870" y="15924"/>
                  <a:pt x="578558" y="5455"/>
                </a:cubicBezTo>
                <a:cubicBezTo>
                  <a:pt x="626936" y="-270"/>
                  <a:pt x="675313" y="-917"/>
                  <a:pt x="723689" y="906"/>
                </a:cubicBezTo>
                <a:close/>
              </a:path>
            </a:pathLst>
          </a:custGeom>
        </p:spPr>
      </p:pic>
      <p:pic>
        <p:nvPicPr>
          <p:cNvPr id="5" name="Resim 4" descr="su, su altı, yüzme, kişi, şahıs içeren bir resim&#10;&#10;Açıklama otomatik olarak oluşturuldu">
            <a:extLst>
              <a:ext uri="{FF2B5EF4-FFF2-40B4-BE49-F238E27FC236}">
                <a16:creationId xmlns:a16="http://schemas.microsoft.com/office/drawing/2014/main" id="{DAE211F3-AFC1-70C7-2504-600653F4E1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0" r="6" b="6"/>
          <a:stretch/>
        </p:blipFill>
        <p:spPr>
          <a:xfrm>
            <a:off x="5371394" y="3215683"/>
            <a:ext cx="2809123" cy="3034623"/>
          </a:xfrm>
          <a:custGeom>
            <a:avLst/>
            <a:gdLst/>
            <a:ahLst/>
            <a:cxnLst/>
            <a:rect l="l" t="t" r="r" b="b"/>
            <a:pathLst>
              <a:path w="2809123" h="3034623">
                <a:moveTo>
                  <a:pt x="909359" y="1412"/>
                </a:moveTo>
                <a:cubicBezTo>
                  <a:pt x="958144" y="-855"/>
                  <a:pt x="1007041" y="-392"/>
                  <a:pt x="1055844" y="2812"/>
                </a:cubicBezTo>
                <a:cubicBezTo>
                  <a:pt x="1188892" y="11671"/>
                  <a:pt x="1321724" y="23752"/>
                  <a:pt x="1455098" y="27433"/>
                </a:cubicBezTo>
                <a:cubicBezTo>
                  <a:pt x="1585007" y="30886"/>
                  <a:pt x="1714916" y="19724"/>
                  <a:pt x="1844174" y="11211"/>
                </a:cubicBezTo>
                <a:cubicBezTo>
                  <a:pt x="2032760" y="-1215"/>
                  <a:pt x="2221452" y="7644"/>
                  <a:pt x="2410145" y="15353"/>
                </a:cubicBezTo>
                <a:cubicBezTo>
                  <a:pt x="2481555" y="18287"/>
                  <a:pt x="2552964" y="17014"/>
                  <a:pt x="2624374" y="15060"/>
                </a:cubicBezTo>
                <a:lnTo>
                  <a:pt x="2784992" y="11774"/>
                </a:lnTo>
                <a:lnTo>
                  <a:pt x="2785432" y="38761"/>
                </a:lnTo>
                <a:cubicBezTo>
                  <a:pt x="2800584" y="206742"/>
                  <a:pt x="2808948" y="374831"/>
                  <a:pt x="2808827" y="543247"/>
                </a:cubicBezTo>
                <a:cubicBezTo>
                  <a:pt x="2810305" y="612173"/>
                  <a:pt x="2806257" y="681111"/>
                  <a:pt x="2796705" y="749514"/>
                </a:cubicBezTo>
                <a:cubicBezTo>
                  <a:pt x="2780583" y="847684"/>
                  <a:pt x="2768461" y="946836"/>
                  <a:pt x="2778522" y="1046533"/>
                </a:cubicBezTo>
                <a:cubicBezTo>
                  <a:pt x="2785553" y="1115252"/>
                  <a:pt x="2789675" y="1183862"/>
                  <a:pt x="2789432" y="1252908"/>
                </a:cubicBezTo>
                <a:cubicBezTo>
                  <a:pt x="2789432" y="1411618"/>
                  <a:pt x="2787978" y="1570434"/>
                  <a:pt x="2791008" y="1729144"/>
                </a:cubicBezTo>
                <a:cubicBezTo>
                  <a:pt x="2793675" y="1870399"/>
                  <a:pt x="2799493" y="2011110"/>
                  <a:pt x="2784826" y="2152475"/>
                </a:cubicBezTo>
                <a:cubicBezTo>
                  <a:pt x="2763249" y="2361141"/>
                  <a:pt x="2770159" y="2570898"/>
                  <a:pt x="2772704" y="2780218"/>
                </a:cubicBezTo>
                <a:lnTo>
                  <a:pt x="2785201" y="3024103"/>
                </a:lnTo>
                <a:lnTo>
                  <a:pt x="2729575" y="3019707"/>
                </a:lnTo>
                <a:cubicBezTo>
                  <a:pt x="2664468" y="3010397"/>
                  <a:pt x="2600011" y="3001566"/>
                  <a:pt x="2534253" y="3013501"/>
                </a:cubicBezTo>
                <a:cubicBezTo>
                  <a:pt x="2505606" y="3018752"/>
                  <a:pt x="2476698" y="3022690"/>
                  <a:pt x="2447790" y="3025435"/>
                </a:cubicBezTo>
                <a:cubicBezTo>
                  <a:pt x="2373985" y="3030901"/>
                  <a:pt x="2299762" y="3028945"/>
                  <a:pt x="2226426" y="3019587"/>
                </a:cubicBezTo>
                <a:cubicBezTo>
                  <a:pt x="2141266" y="3010636"/>
                  <a:pt x="2055584" y="3025196"/>
                  <a:pt x="1970684" y="3013262"/>
                </a:cubicBezTo>
                <a:cubicBezTo>
                  <a:pt x="1902309" y="3004788"/>
                  <a:pt x="1833021" y="3004466"/>
                  <a:pt x="1764554" y="3012307"/>
                </a:cubicBezTo>
                <a:cubicBezTo>
                  <a:pt x="1635120" y="3026413"/>
                  <a:pt x="1504268" y="3025530"/>
                  <a:pt x="1375082" y="3009682"/>
                </a:cubicBezTo>
                <a:cubicBezTo>
                  <a:pt x="1299687" y="2999895"/>
                  <a:pt x="1222081" y="2994286"/>
                  <a:pt x="1148118" y="3011830"/>
                </a:cubicBezTo>
                <a:cubicBezTo>
                  <a:pt x="974281" y="3053123"/>
                  <a:pt x="800184" y="3029015"/>
                  <a:pt x="627259" y="3011830"/>
                </a:cubicBezTo>
                <a:cubicBezTo>
                  <a:pt x="534391" y="3001387"/>
                  <a:pt x="440493" y="3001148"/>
                  <a:pt x="347559" y="3011113"/>
                </a:cubicBezTo>
                <a:cubicBezTo>
                  <a:pt x="278929" y="3019957"/>
                  <a:pt x="209866" y="3025232"/>
                  <a:pt x="140699" y="3026927"/>
                </a:cubicBezTo>
                <a:lnTo>
                  <a:pt x="44501" y="3024299"/>
                </a:lnTo>
                <a:lnTo>
                  <a:pt x="26973" y="2893528"/>
                </a:lnTo>
                <a:cubicBezTo>
                  <a:pt x="-4174" y="2764506"/>
                  <a:pt x="-10619" y="2635110"/>
                  <a:pt x="19693" y="2504963"/>
                </a:cubicBezTo>
                <a:cubicBezTo>
                  <a:pt x="48311" y="2384006"/>
                  <a:pt x="46914" y="2257385"/>
                  <a:pt x="15637" y="2137152"/>
                </a:cubicBezTo>
                <a:cubicBezTo>
                  <a:pt x="8714" y="2106022"/>
                  <a:pt x="4478" y="2074304"/>
                  <a:pt x="2986" y="2042386"/>
                </a:cubicBezTo>
                <a:cubicBezTo>
                  <a:pt x="-6442" y="1925867"/>
                  <a:pt x="9430" y="1810973"/>
                  <a:pt x="22676" y="1695829"/>
                </a:cubicBezTo>
                <a:cubicBezTo>
                  <a:pt x="31508" y="1622442"/>
                  <a:pt x="44993" y="1548304"/>
                  <a:pt x="22676" y="1475668"/>
                </a:cubicBezTo>
                <a:cubicBezTo>
                  <a:pt x="7389" y="1425047"/>
                  <a:pt x="3989" y="1371313"/>
                  <a:pt x="12773" y="1319017"/>
                </a:cubicBezTo>
                <a:cubicBezTo>
                  <a:pt x="27582" y="1226202"/>
                  <a:pt x="30672" y="1131749"/>
                  <a:pt x="21961" y="1038096"/>
                </a:cubicBezTo>
                <a:cubicBezTo>
                  <a:pt x="16209" y="976348"/>
                  <a:pt x="17092" y="914112"/>
                  <a:pt x="24587" y="852564"/>
                </a:cubicBezTo>
                <a:cubicBezTo>
                  <a:pt x="34491" y="769801"/>
                  <a:pt x="49886" y="685536"/>
                  <a:pt x="31150" y="602524"/>
                </a:cubicBezTo>
                <a:cubicBezTo>
                  <a:pt x="1315" y="470626"/>
                  <a:pt x="7282" y="338854"/>
                  <a:pt x="19217" y="205958"/>
                </a:cubicBezTo>
                <a:cubicBezTo>
                  <a:pt x="23692" y="156512"/>
                  <a:pt x="28406" y="106785"/>
                  <a:pt x="29763" y="56918"/>
                </a:cubicBezTo>
                <a:lnTo>
                  <a:pt x="29335" y="22484"/>
                </a:lnTo>
                <a:lnTo>
                  <a:pt x="182423" y="11326"/>
                </a:lnTo>
                <a:cubicBezTo>
                  <a:pt x="307134" y="-180"/>
                  <a:pt x="431415" y="11326"/>
                  <a:pt x="556126" y="18689"/>
                </a:cubicBezTo>
                <a:cubicBezTo>
                  <a:pt x="625195" y="22602"/>
                  <a:pt x="694588" y="27319"/>
                  <a:pt x="763549" y="16388"/>
                </a:cubicBezTo>
                <a:cubicBezTo>
                  <a:pt x="811902" y="8674"/>
                  <a:pt x="860574" y="3678"/>
                  <a:pt x="909359" y="1412"/>
                </a:cubicBezTo>
                <a:close/>
              </a:path>
            </a:pathLst>
          </a:custGeom>
        </p:spPr>
      </p:pic>
      <p:pic>
        <p:nvPicPr>
          <p:cNvPr id="9" name="Resim 8" descr="omurgasız, deniz omurgasızları, organizma, plankton içeren bir resim&#10;&#10;Açıklama otomatik olarak oluşturuldu">
            <a:extLst>
              <a:ext uri="{FF2B5EF4-FFF2-40B4-BE49-F238E27FC236}">
                <a16:creationId xmlns:a16="http://schemas.microsoft.com/office/drawing/2014/main" id="{7F5991EF-0CA8-0673-5FF5-F7A1A87D99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96" b="2"/>
          <a:stretch/>
        </p:blipFill>
        <p:spPr>
          <a:xfrm>
            <a:off x="8350555" y="4171427"/>
            <a:ext cx="3434858" cy="2084130"/>
          </a:xfrm>
          <a:custGeom>
            <a:avLst/>
            <a:gdLst/>
            <a:ahLst/>
            <a:cxnLst/>
            <a:rect l="l" t="t" r="r" b="b"/>
            <a:pathLst>
              <a:path w="3434858" h="2084130">
                <a:moveTo>
                  <a:pt x="1225971" y="1141"/>
                </a:moveTo>
                <a:cubicBezTo>
                  <a:pt x="1283624" y="3345"/>
                  <a:pt x="1341187" y="8746"/>
                  <a:pt x="1398467" y="17334"/>
                </a:cubicBezTo>
                <a:cubicBezTo>
                  <a:pt x="1484331" y="31639"/>
                  <a:pt x="1570921" y="22789"/>
                  <a:pt x="1657200" y="16728"/>
                </a:cubicBezTo>
                <a:cubicBezTo>
                  <a:pt x="1761649" y="9334"/>
                  <a:pt x="1865993" y="5334"/>
                  <a:pt x="1970648" y="17456"/>
                </a:cubicBezTo>
                <a:cubicBezTo>
                  <a:pt x="2045091" y="26183"/>
                  <a:pt x="2119948" y="18061"/>
                  <a:pt x="2194600" y="13213"/>
                </a:cubicBezTo>
                <a:cubicBezTo>
                  <a:pt x="2272509" y="6910"/>
                  <a:pt x="2350711" y="6910"/>
                  <a:pt x="2428622" y="13213"/>
                </a:cubicBezTo>
                <a:cubicBezTo>
                  <a:pt x="2499846" y="19540"/>
                  <a:pt x="2571412" y="18037"/>
                  <a:pt x="2642398" y="8727"/>
                </a:cubicBezTo>
                <a:cubicBezTo>
                  <a:pt x="2725458" y="-1455"/>
                  <a:pt x="2808518" y="6424"/>
                  <a:pt x="2891579" y="13819"/>
                </a:cubicBezTo>
                <a:cubicBezTo>
                  <a:pt x="3037765" y="27031"/>
                  <a:pt x="3183847" y="21092"/>
                  <a:pt x="3329721" y="11394"/>
                </a:cubicBezTo>
                <a:lnTo>
                  <a:pt x="3422995" y="10092"/>
                </a:lnTo>
                <a:lnTo>
                  <a:pt x="3423106" y="30386"/>
                </a:lnTo>
                <a:cubicBezTo>
                  <a:pt x="3435867" y="237971"/>
                  <a:pt x="3438238" y="446198"/>
                  <a:pt x="3430208" y="654090"/>
                </a:cubicBezTo>
                <a:cubicBezTo>
                  <a:pt x="3423106" y="827990"/>
                  <a:pt x="3429304" y="1002474"/>
                  <a:pt x="3417295" y="1176228"/>
                </a:cubicBezTo>
                <a:cubicBezTo>
                  <a:pt x="3411355" y="1261425"/>
                  <a:pt x="3404770" y="1348083"/>
                  <a:pt x="3419490" y="1431526"/>
                </a:cubicBezTo>
                <a:cubicBezTo>
                  <a:pt x="3444413" y="1572253"/>
                  <a:pt x="3430724" y="1710643"/>
                  <a:pt x="3415229" y="1849910"/>
                </a:cubicBezTo>
                <a:cubicBezTo>
                  <a:pt x="3410101" y="1894678"/>
                  <a:pt x="3408864" y="1939801"/>
                  <a:pt x="3411481" y="1984635"/>
                </a:cubicBezTo>
                <a:lnTo>
                  <a:pt x="3420281" y="2045052"/>
                </a:lnTo>
                <a:lnTo>
                  <a:pt x="3334389" y="2032837"/>
                </a:lnTo>
                <a:cubicBezTo>
                  <a:pt x="3297879" y="2029644"/>
                  <a:pt x="3261227" y="2028419"/>
                  <a:pt x="3224622" y="2029160"/>
                </a:cubicBezTo>
                <a:cubicBezTo>
                  <a:pt x="3151412" y="2030641"/>
                  <a:pt x="3078391" y="2039983"/>
                  <a:pt x="3007079" y="2057157"/>
                </a:cubicBezTo>
                <a:cubicBezTo>
                  <a:pt x="2872697" y="2088306"/>
                  <a:pt x="2737925" y="2094750"/>
                  <a:pt x="2602371" y="2064436"/>
                </a:cubicBezTo>
                <a:cubicBezTo>
                  <a:pt x="2476389" y="2035818"/>
                  <a:pt x="2344507" y="2037215"/>
                  <a:pt x="2219280" y="2068494"/>
                </a:cubicBezTo>
                <a:cubicBezTo>
                  <a:pt x="2186857" y="2075416"/>
                  <a:pt x="2153821" y="2079653"/>
                  <a:pt x="2120577" y="2081145"/>
                </a:cubicBezTo>
                <a:cubicBezTo>
                  <a:pt x="1999217" y="2090573"/>
                  <a:pt x="1879549" y="2074701"/>
                  <a:pt x="1759622" y="2061453"/>
                </a:cubicBezTo>
                <a:cubicBezTo>
                  <a:pt x="1683186" y="2052622"/>
                  <a:pt x="1605969" y="2039136"/>
                  <a:pt x="1530313" y="2061453"/>
                </a:cubicBezTo>
                <a:cubicBezTo>
                  <a:pt x="1477590" y="2076742"/>
                  <a:pt x="1421623" y="2080142"/>
                  <a:pt x="1367155" y="2071358"/>
                </a:cubicBezTo>
                <a:cubicBezTo>
                  <a:pt x="1270484" y="2056548"/>
                  <a:pt x="1172107" y="2053457"/>
                  <a:pt x="1074563" y="2062169"/>
                </a:cubicBezTo>
                <a:cubicBezTo>
                  <a:pt x="1010251" y="2067921"/>
                  <a:pt x="945429" y="2067038"/>
                  <a:pt x="881325" y="2059543"/>
                </a:cubicBezTo>
                <a:cubicBezTo>
                  <a:pt x="795121" y="2049639"/>
                  <a:pt x="707357" y="2034243"/>
                  <a:pt x="620895" y="2052980"/>
                </a:cubicBezTo>
                <a:cubicBezTo>
                  <a:pt x="483518" y="2082816"/>
                  <a:pt x="346272" y="2076848"/>
                  <a:pt x="207854" y="2064914"/>
                </a:cubicBezTo>
                <a:cubicBezTo>
                  <a:pt x="156354" y="2060439"/>
                  <a:pt x="104562" y="2055725"/>
                  <a:pt x="52622" y="2054367"/>
                </a:cubicBezTo>
                <a:lnTo>
                  <a:pt x="12047" y="2054851"/>
                </a:lnTo>
                <a:lnTo>
                  <a:pt x="2957" y="1815310"/>
                </a:lnTo>
                <a:cubicBezTo>
                  <a:pt x="-270" y="1732929"/>
                  <a:pt x="-1846" y="1650548"/>
                  <a:pt x="3487" y="1568139"/>
                </a:cubicBezTo>
                <a:cubicBezTo>
                  <a:pt x="12457" y="1429500"/>
                  <a:pt x="20094" y="1290971"/>
                  <a:pt x="12700" y="1152224"/>
                </a:cubicBezTo>
                <a:cubicBezTo>
                  <a:pt x="7675" y="1076879"/>
                  <a:pt x="5703" y="1001421"/>
                  <a:pt x="6775" y="925999"/>
                </a:cubicBezTo>
                <a:lnTo>
                  <a:pt x="11863" y="832882"/>
                </a:lnTo>
                <a:lnTo>
                  <a:pt x="20970" y="766654"/>
                </a:lnTo>
                <a:lnTo>
                  <a:pt x="24654" y="677192"/>
                </a:lnTo>
                <a:lnTo>
                  <a:pt x="25185" y="676317"/>
                </a:lnTo>
                <a:lnTo>
                  <a:pt x="25185" y="665409"/>
                </a:lnTo>
                <a:lnTo>
                  <a:pt x="24741" y="664535"/>
                </a:lnTo>
                <a:lnTo>
                  <a:pt x="20970" y="572951"/>
                </a:lnTo>
                <a:lnTo>
                  <a:pt x="18150" y="552445"/>
                </a:lnTo>
                <a:lnTo>
                  <a:pt x="15972" y="515645"/>
                </a:lnTo>
                <a:cubicBezTo>
                  <a:pt x="2990" y="410624"/>
                  <a:pt x="-416" y="304831"/>
                  <a:pt x="5790" y="199319"/>
                </a:cubicBezTo>
                <a:lnTo>
                  <a:pt x="13901" y="9025"/>
                </a:lnTo>
                <a:lnTo>
                  <a:pt x="109477" y="8001"/>
                </a:lnTo>
                <a:cubicBezTo>
                  <a:pt x="187346" y="8970"/>
                  <a:pt x="265007" y="27152"/>
                  <a:pt x="343084" y="23759"/>
                </a:cubicBezTo>
                <a:cubicBezTo>
                  <a:pt x="579702" y="13819"/>
                  <a:pt x="816423" y="17092"/>
                  <a:pt x="1052937" y="4121"/>
                </a:cubicBezTo>
                <a:cubicBezTo>
                  <a:pt x="1110576" y="-73"/>
                  <a:pt x="1168318" y="-1064"/>
                  <a:pt x="1225971" y="1141"/>
                </a:cubicBezTo>
                <a:close/>
              </a:path>
            </a:pathLst>
          </a:cu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46BF518-ABB2-93C7-5DFC-77F67428F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2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12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416696A-326C-EB08-7213-990EEF0D7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tr-TR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Ecosystem </a:t>
            </a:r>
            <a:r>
              <a:rPr lang="tr-TR" sz="4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Balance</a:t>
            </a:r>
            <a:endParaRPr lang="tr-TR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İçerik Yer Tutucusu 2">
            <a:extLst>
              <a:ext uri="{FF2B5EF4-FFF2-40B4-BE49-F238E27FC236}">
                <a16:creationId xmlns:a16="http://schemas.microsoft.com/office/drawing/2014/main" id="{8EC9D271-A823-4442-9303-BCEB8A6028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884703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300A13F-FFF2-9C01-80DF-BCDDB3CA6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797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DD1E9A1-DABA-F1FB-5B63-75ED14B10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tr-TR" sz="6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6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tr-TR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Life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129E7"/>
          </a:solidFill>
          <a:ln w="38100" cap="rnd">
            <a:solidFill>
              <a:srgbClr val="E129E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C21925-2212-88AE-7C7D-282E8B9BE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methane-based world thrives on delicate ecosystem balance.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exploration could reveal more about species evolution and technological advancements.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sim 3" descr="Astronomi nesnesi, doğa, dış mekan, dış uzay, gezegen içeren bir resim&#10;&#10;Açıklama otomatik olarak oluşturuldu">
            <a:extLst>
              <a:ext uri="{FF2B5EF4-FFF2-40B4-BE49-F238E27FC236}">
                <a16:creationId xmlns:a16="http://schemas.microsoft.com/office/drawing/2014/main" id="{B73B1CDE-CDAB-505A-5467-E1CFD371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2EEF582B-95C4-D559-DD7C-24C48BF7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7572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0223D"/>
      </a:dk2>
      <a:lt2>
        <a:srgbClr val="E2E8E2"/>
      </a:lt2>
      <a:accent1>
        <a:srgbClr val="E129E7"/>
      </a:accent1>
      <a:accent2>
        <a:srgbClr val="8017D5"/>
      </a:accent2>
      <a:accent3>
        <a:srgbClr val="4329E7"/>
      </a:accent3>
      <a:accent4>
        <a:srgbClr val="174CD5"/>
      </a:accent4>
      <a:accent5>
        <a:srgbClr val="29ADE7"/>
      </a:accent5>
      <a:accent6>
        <a:srgbClr val="14B8A5"/>
      </a:accent6>
      <a:hlink>
        <a:srgbClr val="3F83B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Conquerus</Template>
  <TotalTime>14</TotalTime>
  <Words>207</Words>
  <Application>Microsoft Office PowerPoint</Application>
  <PresentationFormat>Geniş ekran</PresentationFormat>
  <Paragraphs>35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3" baseType="lpstr">
      <vt:lpstr>Aptos</vt:lpstr>
      <vt:lpstr>Arial</vt:lpstr>
      <vt:lpstr>Modern Love</vt:lpstr>
      <vt:lpstr>The Hand</vt:lpstr>
      <vt:lpstr>Times New Roman</vt:lpstr>
      <vt:lpstr>SketchyVTI</vt:lpstr>
      <vt:lpstr>Aqualon Prime</vt:lpstr>
      <vt:lpstr>Planet Overview</vt:lpstr>
      <vt:lpstr>Environmental Structure</vt:lpstr>
      <vt:lpstr>Planetary Ecosystem</vt:lpstr>
      <vt:lpstr>Main Life Forms</vt:lpstr>
      <vt:lpstr>Ecosystem Balance</vt:lpstr>
      <vt:lpstr>The Future of Life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Doruk Bazan</dc:creator>
  <cp:lastModifiedBy>Doruk Bazan</cp:lastModifiedBy>
  <cp:revision>2</cp:revision>
  <dcterms:created xsi:type="dcterms:W3CDTF">2024-10-05T17:22:01Z</dcterms:created>
  <dcterms:modified xsi:type="dcterms:W3CDTF">2024-10-05T20:29:23Z</dcterms:modified>
</cp:coreProperties>
</file>

<file path=docProps/thumbnail.jpeg>
</file>